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9"/>
  </p:notesMasterIdLst>
  <p:sldIdLst>
    <p:sldId id="256" r:id="rId16"/>
    <p:sldId id="257" r:id="rId17"/>
    <p:sldId id="258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3423E-5FD2-40AB-A55C-D9FC28955494}" type="datetimeFigureOut">
              <a:rPr lang="es-MX" smtClean="0"/>
              <a:t>21/05/2021</a:t>
            </a:fld>
            <a:endParaRPr lang="es-MX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8D54B-D368-4005-97B8-53D0C54A0579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0517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48586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 dirty="0"/>
              <a:t>Sesión Ordinaria 04/2021 del __ de Abril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6 Título"/>
          <p:cNvSpPr txBox="1">
            <a:spLocks/>
          </p:cNvSpPr>
          <p:nvPr/>
        </p:nvSpPr>
        <p:spPr>
          <a:xfrm>
            <a:off x="1622738" y="116632"/>
            <a:ext cx="4288665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Altas y Bajas Pensionados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1</a:t>
            </a:fld>
            <a:endParaRPr lang="es-MX" sz="1400" dirty="0"/>
          </a:p>
        </p:txBody>
      </p:sp>
      <p:sp>
        <p:nvSpPr>
          <p:cNvPr id="10" name="Marcador de pie de página 1">
            <a:extLst>
              <a:ext uri="{FF2B5EF4-FFF2-40B4-BE49-F238E27FC236}">
                <a16:creationId xmlns:a16="http://schemas.microsoft.com/office/drawing/2014/main" id="{08B0B91B-A6F1-41C3-A8BB-57BC4B82CFCA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05/2021 del 27 de mayo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AC82EC3-4ADB-4169-968E-39CD85920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01" y="2452518"/>
            <a:ext cx="6151397" cy="371278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E125C42-0F09-45AE-91E3-2AC14EB229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10" y="620688"/>
            <a:ext cx="6400780" cy="142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700010" y="116632"/>
            <a:ext cx="6516711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  <a:cs typeface="Calibri" panose="020F0502020204030204" pitchFamily="34" charset="0"/>
              </a:rPr>
              <a:t>Comparativo de Altas por Tipo de Pensión</a:t>
            </a:r>
            <a:endParaRPr lang="es-MX" sz="1800" dirty="0">
              <a:solidFill>
                <a:schemeClr val="bg1"/>
              </a:solidFill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400" smtClean="0"/>
              <a:t>2</a:t>
            </a:fld>
            <a:endParaRPr lang="es-MX" sz="14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2C7D789B-05E1-423F-A49B-DEC4D69A0AC8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05/2021 del 27 de mayo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BD21598-915C-4538-82BD-53B249E93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53" y="706900"/>
            <a:ext cx="8090093" cy="5429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14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1828800" y="116632"/>
            <a:ext cx="7315200" cy="330908"/>
          </a:xfrm>
        </p:spPr>
        <p:txBody>
          <a:bodyPr/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800" dirty="0">
                <a:solidFill>
                  <a:schemeClr val="bg1"/>
                </a:solidFill>
              </a:rPr>
              <a:t>Histórico Altas y Bajas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z="1200" smtClean="0"/>
              <a:t>3</a:t>
            </a:fld>
            <a:endParaRPr lang="es-MX" sz="1200" dirty="0"/>
          </a:p>
        </p:txBody>
      </p:sp>
      <p:sp>
        <p:nvSpPr>
          <p:cNvPr id="9" name="Marcador de pie de página 1">
            <a:extLst>
              <a:ext uri="{FF2B5EF4-FFF2-40B4-BE49-F238E27FC236}">
                <a16:creationId xmlns:a16="http://schemas.microsoft.com/office/drawing/2014/main" id="{827B48D1-93AA-46F7-9312-020C77235587}"/>
              </a:ext>
            </a:extLst>
          </p:cNvPr>
          <p:cNvSpPr txBox="1">
            <a:spLocks/>
          </p:cNvSpPr>
          <p:nvPr/>
        </p:nvSpPr>
        <p:spPr>
          <a:xfrm>
            <a:off x="2860813" y="6414961"/>
            <a:ext cx="3422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prstClr val="black">
                    <a:tint val="75000"/>
                  </a:prstClr>
                </a:solidFill>
                <a:latin typeface="Gill Sans MT" panose="020B0502020104020203"/>
              </a:rPr>
              <a:t>Sesión Ordinaria 05/2021 del 27 de mayo de 2021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889CAFC-6AC8-455A-AAEB-D5B753D19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76" y="1192475"/>
            <a:ext cx="7888390" cy="48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8358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46</TotalTime>
  <Words>45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3</vt:i4>
      </vt:variant>
    </vt:vector>
  </HeadingPairs>
  <TitlesOfParts>
    <vt:vector size="23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14</cp:revision>
  <dcterms:created xsi:type="dcterms:W3CDTF">2020-08-21T21:22:36Z</dcterms:created>
  <dcterms:modified xsi:type="dcterms:W3CDTF">2021-05-21T19:52:47Z</dcterms:modified>
</cp:coreProperties>
</file>